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01" autoAdjust="0"/>
  </p:normalViewPr>
  <p:slideViewPr>
    <p:cSldViewPr>
      <p:cViewPr>
        <p:scale>
          <a:sx n="66" d="100"/>
          <a:sy n="66" d="100"/>
        </p:scale>
        <p:origin x="-1980" y="-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417" y="0"/>
            <a:ext cx="7704857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8640" y="-100345"/>
            <a:ext cx="6480720" cy="487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100" b="1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04" y="0"/>
            <a:ext cx="592935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66" y="285720"/>
            <a:ext cx="6286544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Посещает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 ваш ребенок дошкольное образовательное учреждение? </a:t>
            </a:r>
            <a:b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ответ «НЕТ» - эта информация для Вас!</a:t>
            </a:r>
            <a:b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Специально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вас на базе нашего детского сада организована работа «Консультационного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пункта»,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обратившись в который, вы получите бесплатную квалифицированную помощь специалистов: воспитателя,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музыкального руководителя, воспитателя по обучению татарскому языку, медицинского персонала.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поможем современным мамам и папам справиться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проблемами, возникающими при воспитании ребенка от 1 года до 7 лет.</a:t>
            </a:r>
            <a:b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консультацию к специалистам можно записаться по телефону: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8(85557)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3-12-18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вас нет возможности посетить наш Консультационный </a:t>
            </a:r>
            <a:r>
              <a:rPr lang="ru-RU" sz="20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ункт,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вы можете задать интересующий вас вопрос по электронной почте, на 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galeeva-ds17@yandex.ru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специалисты ответят на ваш электронный адрес.</a:t>
            </a:r>
            <a:br>
              <a:rPr lang="ru-RU" sz="2000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ПРИХОДИТЕ К НАМ! ЗВОНИТЕ НАМ!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БУДЕМ РАДЫ ВАМ ПОМОЧЬ!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3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12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Бельских Владлен</dc:creator>
  <cp:lastModifiedBy>Пользователь Windows</cp:lastModifiedBy>
  <cp:revision>48</cp:revision>
  <dcterms:created xsi:type="dcterms:W3CDTF">2016-08-14T20:30:43Z</dcterms:created>
  <dcterms:modified xsi:type="dcterms:W3CDTF">2019-12-19T11:20:41Z</dcterms:modified>
</cp:coreProperties>
</file>